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2DCF4-2AD1-4362-BA78-266B1987CA84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E7AB0-13A0-46D8-BAF5-D4F6EA54D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5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E7AB0-13A0-46D8-BAF5-D4F6EA54D4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8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0B6308-F8B0-43DB-84DE-91158C9F5C9A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9F9EA8E-F19A-4723-9566-BA1CBEEC2E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ndAc>
      <p:endSnd/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Protecting Your PC or Laptop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Malware, Spam and Spyware</a:t>
            </a:r>
          </a:p>
        </p:txBody>
      </p:sp>
    </p:spTree>
    <p:extLst>
      <p:ext uri="{BB962C8B-B14F-4D97-AF65-F5344CB8AC3E}">
        <p14:creationId xmlns:p14="http://schemas.microsoft.com/office/powerpoint/2010/main" val="360727095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Virus problems call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Nate's\Desktop\business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81162"/>
            <a:ext cx="7010400" cy="471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157790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of a Computer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computer virus is a malicious software program designed to do damage to your computer system by deleting files or even taking over your computer to launch attacks on other systems.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538724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computer attacks today are executed using computers compromised by a computer virus.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439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Signs of an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might see strange messages or graphics displayed on your computer screen or find  that normally operated programs are acting erratically.</a:t>
            </a:r>
          </a:p>
          <a:p>
            <a:r>
              <a:rPr lang="en-US" dirty="0" smtClean="0"/>
              <a:t>You might notice that files have gone missing</a:t>
            </a:r>
          </a:p>
          <a:p>
            <a:r>
              <a:rPr lang="en-US" dirty="0" smtClean="0"/>
              <a:t>Your computer is sluggish or slow</a:t>
            </a:r>
          </a:p>
          <a:p>
            <a:r>
              <a:rPr lang="en-US" dirty="0" smtClean="0"/>
              <a:t>Computer might fail to start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3077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Catching a Virus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ways you can share data and transmit a virus online</a:t>
            </a:r>
          </a:p>
          <a:p>
            <a:pPr marL="514350" indent="-514350">
              <a:buAutoNum type="arabicPeriod"/>
            </a:pPr>
            <a:r>
              <a:rPr lang="en-US" dirty="0" smtClean="0"/>
              <a:t>Opening an infected file attached to an email message</a:t>
            </a:r>
          </a:p>
          <a:p>
            <a:pPr marL="514350" indent="-514350">
              <a:buAutoNum type="arabicPeriod"/>
            </a:pPr>
            <a:r>
              <a:rPr lang="en-US" dirty="0" smtClean="0"/>
              <a:t>Launching an infected program file downloaded from the internet</a:t>
            </a:r>
          </a:p>
          <a:p>
            <a:pPr marL="514350" indent="-514350">
              <a:buAutoNum type="arabicPeriod"/>
            </a:pPr>
            <a:r>
              <a:rPr lang="en-US" dirty="0" smtClean="0"/>
              <a:t>Sharing a USB memory drive or data CD that contains an infected file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304455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you open a file attached to an email or instant message, you stand a good chance of infecting your 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878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be a victim</a:t>
            </a:r>
            <a:endParaRPr lang="en-US" dirty="0"/>
          </a:p>
        </p:txBody>
      </p:sp>
      <p:pic>
        <p:nvPicPr>
          <p:cNvPr id="1026" name="Picture 2" descr="C:\Users\Nate's\AppData\Local\Microsoft\Windows\INetCache\IE\RK2BJ8S2\MC900234140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37060" y="3075640"/>
            <a:ext cx="2079279" cy="191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84294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20 Malicious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Nate's\Desktop\virus statistic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3152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84381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Countries with the most virus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Nate's\Desktop\Statistic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7543800" cy="477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91995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80</TotalTime>
  <Words>197</Words>
  <Application>Microsoft Office PowerPoint</Application>
  <PresentationFormat>On-screen Show (4:3)</PresentationFormat>
  <Paragraphs>23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Protecting Your PC or Laptop </vt:lpstr>
      <vt:lpstr>Definition of a Computer Virus</vt:lpstr>
      <vt:lpstr>Tip</vt:lpstr>
      <vt:lpstr>Signs of an Infection</vt:lpstr>
      <vt:lpstr>Catching a Virus </vt:lpstr>
      <vt:lpstr>Tip</vt:lpstr>
      <vt:lpstr>Don’t be a victim</vt:lpstr>
      <vt:lpstr>Top 20 Malicious Programs</vt:lpstr>
      <vt:lpstr>Countries with the most virus threats</vt:lpstr>
      <vt:lpstr>Virus problems call 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Your PC or Laptop</dc:title>
  <dc:creator>nathan forant</dc:creator>
  <cp:lastModifiedBy>nathan forant</cp:lastModifiedBy>
  <cp:revision>6</cp:revision>
  <dcterms:created xsi:type="dcterms:W3CDTF">2014-04-23T09:34:04Z</dcterms:created>
  <dcterms:modified xsi:type="dcterms:W3CDTF">2014-04-23T10:54:49Z</dcterms:modified>
</cp:coreProperties>
</file>